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ocabulary.com/lists/247077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i.com/w9bsrluimaz0/the-moderns-1900-1950/?utm_campaign=share&amp;utm_medium=copy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E2203-D1BD-49E4-A2F7-B8A7ED59ED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American Literature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039A57-0FF6-497A-8E75-D38F9AEED5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Week 5 </a:t>
            </a:r>
          </a:p>
          <a:p>
            <a:r>
              <a:rPr lang="en-US" sz="3200" dirty="0"/>
              <a:t>August 27</a:t>
            </a:r>
            <a:r>
              <a:rPr lang="en-US" sz="3200" baseline="30000" dirty="0"/>
              <a:t>th</a:t>
            </a:r>
            <a:r>
              <a:rPr lang="en-US" sz="3200" dirty="0"/>
              <a:t>-31st</a:t>
            </a:r>
          </a:p>
        </p:txBody>
      </p:sp>
    </p:spTree>
    <p:extLst>
      <p:ext uri="{BB962C8B-B14F-4D97-AF65-F5344CB8AC3E}">
        <p14:creationId xmlns:p14="http://schemas.microsoft.com/office/powerpoint/2010/main" val="52336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DE998-E29D-44A5-95FB-1EE38BB5C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4" y="5350933"/>
            <a:ext cx="8534400" cy="1507067"/>
          </a:xfrm>
        </p:spPr>
        <p:txBody>
          <a:bodyPr/>
          <a:lstStyle/>
          <a:p>
            <a:r>
              <a:rPr lang="en-US" dirty="0"/>
              <a:t>Monday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2A3B5-C077-4101-92D6-AFCC7F11B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639" y="1050878"/>
            <a:ext cx="8126790" cy="5053588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Do you have </a:t>
            </a:r>
            <a:r>
              <a:rPr lang="en-US" sz="2800" i="1" dirty="0"/>
              <a:t>The Great Gatsby </a:t>
            </a:r>
            <a:r>
              <a:rPr lang="en-US" sz="2800" dirty="0"/>
              <a:t>with you today? Put it on your desk</a:t>
            </a:r>
            <a:r>
              <a:rPr lang="en-US" sz="2800" dirty="0">
                <a:sym typeface="Wingdings" panose="05000000000000000000" pitchFamily="2" charset="2"/>
              </a:rPr>
              <a:t></a:t>
            </a:r>
          </a:p>
          <a:p>
            <a:r>
              <a:rPr lang="en-US" sz="2800" dirty="0">
                <a:sym typeface="Wingdings" panose="05000000000000000000" pitchFamily="2" charset="2"/>
              </a:rPr>
              <a:t>Vocabulary Assignment-due 9/6 at 8:00 AM(Quiz same day!)</a:t>
            </a:r>
          </a:p>
          <a:p>
            <a:pPr marL="0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	</a:t>
            </a:r>
            <a:r>
              <a:rPr lang="en-US" sz="2800" dirty="0">
                <a:sym typeface="Wingdings" panose="05000000000000000000" pitchFamily="2" charset="2"/>
                <a:hlinkClick r:id="rId2"/>
              </a:rPr>
              <a:t>https://www.vocabulary.com/lists/2470778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</a:p>
          <a:p>
            <a:r>
              <a:rPr lang="en-US" sz="2800" dirty="0">
                <a:sym typeface="Wingdings" panose="05000000000000000000" pitchFamily="2" charset="2"/>
              </a:rPr>
              <a:t> Take out your viewing notes from the A&amp;E biography of F. Scott Fitzgerald-complete viewing quiz</a:t>
            </a:r>
          </a:p>
          <a:p>
            <a:r>
              <a:rPr lang="en-US" sz="2800" dirty="0">
                <a:sym typeface="Wingdings" panose="05000000000000000000" pitchFamily="2" charset="2"/>
              </a:rPr>
              <a:t>Pick up the Body Biography assignment when you are done. This needs to be completed by tomorrow</a:t>
            </a:r>
          </a:p>
          <a:p>
            <a:pPr marL="0" indent="0">
              <a:buNone/>
            </a:pPr>
            <a:endParaRPr lang="en-US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23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68E259-2FB3-4478-AF2F-C833B38BA427}"/>
              </a:ext>
            </a:extLst>
          </p:cNvPr>
          <p:cNvSpPr txBox="1"/>
          <p:nvPr/>
        </p:nvSpPr>
        <p:spPr>
          <a:xfrm>
            <a:off x="1992573" y="1883391"/>
            <a:ext cx="7710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hlinkClick r:id="rId2"/>
              </a:rPr>
              <a:t>The Moderns-1900-1950</a:t>
            </a:r>
            <a:endParaRPr lang="en-US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2920AD-EBC9-4DF6-A8A1-65C28F2D16E4}"/>
              </a:ext>
            </a:extLst>
          </p:cNvPr>
          <p:cNvSpPr txBox="1"/>
          <p:nvPr/>
        </p:nvSpPr>
        <p:spPr>
          <a:xfrm>
            <a:off x="175491" y="1064525"/>
            <a:ext cx="1034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Tuesday-Take </a:t>
            </a:r>
            <a:r>
              <a:rPr lang="en-US" sz="3600" dirty="0"/>
              <a:t>notes about the time period</a:t>
            </a:r>
            <a:r>
              <a:rPr lang="en-US" sz="3600" dirty="0">
                <a:sym typeface="Wingdings" panose="05000000000000000000" pitchFamily="2" charset="2"/>
              </a:rPr>
              <a:t></a:t>
            </a: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65DBF6-D4D5-4267-8AFB-9E0FD99848AE}"/>
              </a:ext>
            </a:extLst>
          </p:cNvPr>
          <p:cNvSpPr txBox="1"/>
          <p:nvPr/>
        </p:nvSpPr>
        <p:spPr>
          <a:xfrm>
            <a:off x="982639" y="2640701"/>
            <a:ext cx="1080902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Important points from the Preface:</a:t>
            </a:r>
          </a:p>
          <a:p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1922-Fitzgerald-”I want to write something</a:t>
            </a:r>
            <a:r>
              <a:rPr lang="en-US" sz="2800" i="1" dirty="0"/>
              <a:t> new-</a:t>
            </a:r>
            <a:r>
              <a:rPr lang="en-US" sz="2800" dirty="0"/>
              <a:t>something extraordinary and beautiful and simple + intricately patterned.”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Fitzgerald did not write this while drunk-took his craft seriously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Jay Gatsby considered “great American character”-exemplifies the American Dream</a:t>
            </a:r>
          </a:p>
        </p:txBody>
      </p:sp>
    </p:spTree>
    <p:extLst>
      <p:ext uri="{BB962C8B-B14F-4D97-AF65-F5344CB8AC3E}">
        <p14:creationId xmlns:p14="http://schemas.microsoft.com/office/powerpoint/2010/main" val="206233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EF761-0FA0-4FB7-9520-F40F183BF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" y="614149"/>
            <a:ext cx="11586948" cy="6537278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Nick </a:t>
            </a:r>
            <a:r>
              <a:rPr lang="en-US" sz="2800" dirty="0" err="1">
                <a:solidFill>
                  <a:schemeClr val="tx1"/>
                </a:solidFill>
              </a:rPr>
              <a:t>Carraway</a:t>
            </a:r>
            <a:r>
              <a:rPr lang="en-US" sz="2800" dirty="0">
                <a:solidFill>
                  <a:schemeClr val="tx1"/>
                </a:solidFill>
              </a:rPr>
              <a:t>-narrator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Reader needs to put the events reported by Nick in chronological order-lots of flashbacks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Events take place over 3 month period from June-October 1922 (flashbacks not included)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Journal</a:t>
            </a:r>
            <a:r>
              <a:rPr lang="en-US" sz="2800" dirty="0">
                <a:solidFill>
                  <a:schemeClr val="tx1"/>
                </a:solidFill>
              </a:rPr>
              <a:t>: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What lesson or advice has your family tried to instill in you?  What does this lesson or advice tell you about your family’s values? 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30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237018"/>
            <a:ext cx="8534400" cy="757381"/>
          </a:xfrm>
        </p:spPr>
        <p:txBody>
          <a:bodyPr/>
          <a:lstStyle/>
          <a:p>
            <a:r>
              <a:rPr lang="en-US" dirty="0" smtClean="0"/>
              <a:t>Embedded Assessment- due 9/4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4211" y="77389"/>
            <a:ext cx="9540443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verage"/>
                <a:cs typeface="Times New Roman" panose="02020603050405020304" pitchFamily="18" charset="0"/>
              </a:rPr>
              <a:t>Share Body Map (groups of 4 or 5)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verage"/>
                <a:cs typeface="Times New Roman" panose="02020603050405020304" pitchFamily="18" charset="0"/>
              </a:rPr>
              <a:t>Discuss Embedded Assessment Essay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3200" dirty="0" smtClean="0">
                <a:solidFill>
                  <a:schemeClr val="bg1"/>
                </a:solidFill>
                <a:latin typeface="Average"/>
                <a:cs typeface="Times New Roman" panose="02020603050405020304" pitchFamily="18" charset="0"/>
              </a:rPr>
              <a:t>Look at exemplary essay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verage"/>
                <a:cs typeface="Times New Roman" panose="02020603050405020304" pitchFamily="18" charset="0"/>
              </a:rPr>
              <a:t>Start</a:t>
            </a:r>
            <a:r>
              <a:rPr kumimoji="0" lang="en-US" altLang="en-US" sz="3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verage"/>
                <a:cs typeface="Times New Roman" panose="02020603050405020304" pitchFamily="18" charset="0"/>
              </a:rPr>
              <a:t> drafting!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sz="3200" baseline="0" dirty="0">
              <a:solidFill>
                <a:schemeClr val="bg1"/>
              </a:solidFill>
              <a:latin typeface="Average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3200" dirty="0" smtClean="0">
                <a:solidFill>
                  <a:schemeClr val="bg1"/>
                </a:solidFill>
                <a:latin typeface="Average"/>
                <a:cs typeface="Times New Roman" panose="02020603050405020304" pitchFamily="18" charset="0"/>
              </a:rPr>
              <a:t>HW: Vocabulary Practice due 9/6-quiz same 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verage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3200" dirty="0" smtClean="0">
                <a:solidFill>
                  <a:schemeClr val="bg1"/>
                </a:solidFill>
                <a:latin typeface="Average"/>
                <a:cs typeface="Times New Roman" panose="02020603050405020304" pitchFamily="18" charset="0"/>
              </a:rPr>
              <a:t>Work on rough draft!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73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520" y="92365"/>
            <a:ext cx="8534401" cy="822036"/>
          </a:xfrm>
        </p:spPr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219200"/>
            <a:ext cx="8534400" cy="47752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Thesis Statement-Review examples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GOAL-4 clear paragraphs(including intro. and conclusion)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Begin drafting-use your body biography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 smtClean="0"/>
              <a:t>HW: Vocab. </a:t>
            </a:r>
            <a:r>
              <a:rPr lang="en-US" sz="2400" dirty="0"/>
              <a:t>p</a:t>
            </a:r>
            <a:r>
              <a:rPr lang="en-US" sz="2400" dirty="0" smtClean="0"/>
              <a:t>ractice due 9/6 @ 8 am</a:t>
            </a:r>
          </a:p>
          <a:p>
            <a:r>
              <a:rPr lang="en-US" sz="2400" dirty="0" smtClean="0"/>
              <a:t>Vocab. Quiz on 9/6</a:t>
            </a:r>
          </a:p>
          <a:p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Make sure your have outline of essay(Including </a:t>
            </a:r>
            <a:r>
              <a:rPr lang="en-US" sz="2400" smtClean="0"/>
              <a:t>thesis statement)or </a:t>
            </a:r>
            <a:r>
              <a:rPr lang="en-US" sz="2400" dirty="0" smtClean="0"/>
              <a:t>1-2 paragraphs completed(rough drafting)</a:t>
            </a:r>
            <a:r>
              <a:rPr lang="en-US" sz="2400" dirty="0" smtClean="0">
                <a:sym typeface="Wingdings" panose="05000000000000000000" pitchFamily="2" charset="2"/>
              </a:rPr>
              <a:t>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572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839855"/>
            <a:ext cx="8534400" cy="1154544"/>
          </a:xfrm>
        </p:spPr>
        <p:txBody>
          <a:bodyPr/>
          <a:lstStyle/>
          <a:p>
            <a:r>
              <a:rPr lang="en-US" dirty="0" smtClean="0"/>
              <a:t>Thursday-August 30</a:t>
            </a:r>
            <a:r>
              <a:rPr lang="en-US" baseline="30000" dirty="0" smtClean="0"/>
              <a:t>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274127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DO </a:t>
            </a:r>
            <a:r>
              <a:rPr lang="en-US" sz="2400" u="sng" dirty="0"/>
              <a:t>NOW</a:t>
            </a:r>
            <a:r>
              <a:rPr lang="en-US" sz="2400" dirty="0"/>
              <a:t> - I’m collecting this 2 minutes after the bell</a:t>
            </a:r>
          </a:p>
          <a:p>
            <a:r>
              <a:rPr lang="en-US" sz="2400" dirty="0"/>
              <a:t>On a correctly headed piece of paper write:</a:t>
            </a:r>
          </a:p>
          <a:p>
            <a:pPr marL="0" indent="0" fontAlgn="base">
              <a:buNone/>
            </a:pPr>
            <a:r>
              <a:rPr lang="en-US" sz="2400" dirty="0" smtClean="0"/>
              <a:t>1. The </a:t>
            </a:r>
            <a:r>
              <a:rPr lang="en-US" sz="2400" dirty="0"/>
              <a:t>requirements of the </a:t>
            </a:r>
            <a:r>
              <a:rPr lang="en-US" sz="2400" dirty="0" smtClean="0"/>
              <a:t>essay</a:t>
            </a:r>
            <a:endParaRPr lang="en-US" sz="2400" dirty="0"/>
          </a:p>
          <a:p>
            <a:pPr marL="0" indent="0" fontAlgn="base">
              <a:buNone/>
            </a:pPr>
            <a:r>
              <a:rPr lang="en-US" sz="2400" dirty="0" smtClean="0"/>
              <a:t>2. Definition </a:t>
            </a:r>
            <a:r>
              <a:rPr lang="en-US" sz="2400" dirty="0"/>
              <a:t>strategies </a:t>
            </a:r>
            <a:r>
              <a:rPr lang="en-US" sz="2400" b="1" u="sng" dirty="0"/>
              <a:t>you’re</a:t>
            </a:r>
            <a:r>
              <a:rPr lang="en-US" sz="2400" dirty="0"/>
              <a:t> using</a:t>
            </a:r>
          </a:p>
          <a:p>
            <a:pPr marL="0" indent="0" fontAlgn="base">
              <a:buNone/>
            </a:pPr>
            <a:r>
              <a:rPr lang="en-US" sz="2400" dirty="0" smtClean="0"/>
              <a:t>3. Names </a:t>
            </a:r>
            <a:r>
              <a:rPr lang="en-US" sz="2400" dirty="0"/>
              <a:t>of works you’re </a:t>
            </a:r>
            <a:r>
              <a:rPr lang="en-US" sz="2400" dirty="0" smtClean="0"/>
              <a:t>citing/referencing</a:t>
            </a:r>
            <a:endParaRPr lang="en-US" sz="2400" dirty="0"/>
          </a:p>
          <a:p>
            <a:r>
              <a:rPr lang="en-US" sz="2400" b="1" dirty="0"/>
              <a:t>9/4 - Definition Essay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9/6 - Vocabulary </a:t>
            </a:r>
            <a:r>
              <a:rPr lang="en-US" sz="2400" dirty="0" smtClean="0"/>
              <a:t>Due/vocabulary quiz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33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096000"/>
            <a:ext cx="8534400" cy="646545"/>
          </a:xfrm>
        </p:spPr>
        <p:txBody>
          <a:bodyPr/>
          <a:lstStyle/>
          <a:p>
            <a:r>
              <a:rPr lang="en-US" dirty="0" smtClean="0"/>
              <a:t>Thursday-august 30th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799"/>
            <a:ext cx="8534400" cy="5336309"/>
          </a:xfrm>
        </p:spPr>
        <p:txBody>
          <a:bodyPr>
            <a:normAutofit fontScale="47500" lnSpcReduction="20000"/>
          </a:bodyPr>
          <a:lstStyle/>
          <a:p>
            <a:r>
              <a:rPr lang="en-US" sz="3800" u="sng" dirty="0"/>
              <a:t>TODAY</a:t>
            </a:r>
            <a:endParaRPr lang="en-US" sz="3800" dirty="0"/>
          </a:p>
          <a:p>
            <a:pPr fontAlgn="base"/>
            <a:r>
              <a:rPr lang="en-US" sz="3800" dirty="0" smtClean="0"/>
              <a:t>Check </a:t>
            </a:r>
            <a:r>
              <a:rPr lang="en-US" sz="3800" dirty="0"/>
              <a:t>Thesis (10 minutes</a:t>
            </a:r>
            <a:r>
              <a:rPr lang="en-US" sz="3800" dirty="0" smtClean="0"/>
              <a:t>)-Do you have a complete sentence?</a:t>
            </a:r>
            <a:endParaRPr lang="en-US" sz="3800" dirty="0"/>
          </a:p>
          <a:p>
            <a:pPr fontAlgn="base"/>
            <a:r>
              <a:rPr lang="en-US" sz="3800" dirty="0"/>
              <a:t>Share Thesis w/class</a:t>
            </a:r>
          </a:p>
          <a:p>
            <a:pPr fontAlgn="base"/>
            <a:r>
              <a:rPr lang="en-US" sz="3800" dirty="0"/>
              <a:t>Write Rough Draft (due tomorrow</a:t>
            </a:r>
            <a:r>
              <a:rPr lang="en-US" sz="3800" dirty="0" smtClean="0"/>
              <a:t>)</a:t>
            </a:r>
          </a:p>
          <a:p>
            <a:pPr fontAlgn="base"/>
            <a:endParaRPr lang="en-US" sz="3800" dirty="0"/>
          </a:p>
          <a:p>
            <a:pPr lvl="1" fontAlgn="base"/>
            <a:r>
              <a:rPr lang="en-US" sz="3800" dirty="0" smtClean="0"/>
              <a:t>Intro. Paragraph- includes hook; thesis statement=last sentence</a:t>
            </a:r>
          </a:p>
          <a:p>
            <a:pPr lvl="1" fontAlgn="base"/>
            <a:r>
              <a:rPr lang="en-US" sz="3800" dirty="0" smtClean="0"/>
              <a:t>1</a:t>
            </a:r>
            <a:r>
              <a:rPr lang="en-US" sz="3800" baseline="30000" dirty="0" smtClean="0"/>
              <a:t>st</a:t>
            </a:r>
            <a:r>
              <a:rPr lang="en-US" sz="3800" dirty="0" smtClean="0"/>
              <a:t> body paragraph-includes clear topic sentence(from thesis); citations from texts we have read and definition strategies</a:t>
            </a:r>
          </a:p>
          <a:p>
            <a:pPr lvl="1" fontAlgn="base"/>
            <a:r>
              <a:rPr lang="en-US" sz="3800" dirty="0" smtClean="0"/>
              <a:t>2nd </a:t>
            </a:r>
            <a:r>
              <a:rPr lang="en-US" sz="3800" dirty="0"/>
              <a:t>body paragraph-includes clear topic sentence(from thesis); citations from texts we have read and definition </a:t>
            </a:r>
            <a:r>
              <a:rPr lang="en-US" sz="3800" dirty="0" smtClean="0"/>
              <a:t>strategies</a:t>
            </a:r>
          </a:p>
          <a:p>
            <a:pPr lvl="1" fontAlgn="base"/>
            <a:r>
              <a:rPr lang="en-US" sz="3800" dirty="0" smtClean="0"/>
              <a:t>Concluding paragraph-restate thesis</a:t>
            </a:r>
            <a:endParaRPr lang="en-US" sz="3800" dirty="0"/>
          </a:p>
          <a:p>
            <a:pPr lvl="1" fontAlgn="base"/>
            <a:endParaRPr lang="en-US" sz="3800" dirty="0" smtClean="0"/>
          </a:p>
          <a:p>
            <a:pPr lvl="1" fontAlgn="base"/>
            <a:endParaRPr lang="en-US" sz="3800" dirty="0"/>
          </a:p>
          <a:p>
            <a:r>
              <a:rPr lang="en-US" sz="3800" dirty="0"/>
              <a:t/>
            </a:r>
            <a:br>
              <a:rPr lang="en-US" sz="3800" dirty="0"/>
            </a:br>
            <a:r>
              <a:rPr lang="en-US" sz="3800" b="1" dirty="0"/>
              <a:t>9/4 - Definition Essay</a:t>
            </a:r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/>
              <a:t>9/6 - Vocabulary Due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89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Quote Blending 101-see the link on the blog for help adding quotations!</a:t>
            </a:r>
          </a:p>
          <a:p>
            <a:r>
              <a:rPr lang="en-US" dirty="0" smtClean="0"/>
              <a:t>Revision checklist-Make sure you have edited and revised before turning in on Tuesday(link to checklist on blog).</a:t>
            </a:r>
          </a:p>
          <a:p>
            <a:r>
              <a:rPr lang="en-US" dirty="0" smtClean="0"/>
              <a:t>Turnitin.com directions on the blog! You need to submit your paper before you come to class on Tuesday.</a:t>
            </a:r>
          </a:p>
          <a:p>
            <a:r>
              <a:rPr lang="en-US" dirty="0" smtClean="0"/>
              <a:t>Bring a hard copy of your essay and completed elements chart to class on Tuesday.  The chart is on the blog!</a:t>
            </a:r>
          </a:p>
          <a:p>
            <a:endParaRPr lang="en-US" dirty="0"/>
          </a:p>
          <a:p>
            <a:r>
              <a:rPr lang="en-US" dirty="0" smtClean="0"/>
              <a:t>Any questions?  Send me an email or </a:t>
            </a:r>
            <a:r>
              <a:rPr lang="en-US" smtClean="0"/>
              <a:t>Remind message!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2721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1132</TotalTime>
  <Words>434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Average</vt:lpstr>
      <vt:lpstr>Century Gothic</vt:lpstr>
      <vt:lpstr>Times New Roman</vt:lpstr>
      <vt:lpstr>Wingdings</vt:lpstr>
      <vt:lpstr>Wingdings 3</vt:lpstr>
      <vt:lpstr>Slice</vt:lpstr>
      <vt:lpstr>American Literature</vt:lpstr>
      <vt:lpstr>Monday</vt:lpstr>
      <vt:lpstr>PowerPoint Presentation</vt:lpstr>
      <vt:lpstr>PowerPoint Presentation</vt:lpstr>
      <vt:lpstr>Embedded Assessment- due 9/4</vt:lpstr>
      <vt:lpstr>Wednesday</vt:lpstr>
      <vt:lpstr>Thursday-August 30th</vt:lpstr>
      <vt:lpstr>Thursday-august 30th</vt:lpstr>
      <vt:lpstr>Friday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Literature</dc:title>
  <dc:creator>Stephanie Lindgren</dc:creator>
  <cp:lastModifiedBy>Stephanie Lindgren</cp:lastModifiedBy>
  <cp:revision>19</cp:revision>
  <dcterms:created xsi:type="dcterms:W3CDTF">2018-08-27T02:44:16Z</dcterms:created>
  <dcterms:modified xsi:type="dcterms:W3CDTF">2018-08-31T18:19:21Z</dcterms:modified>
</cp:coreProperties>
</file>