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yhoundnew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k/23a13129-0c4f-4fbf-b946-6fd90a449f9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eyhoundnew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American Literature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6-September 4</a:t>
            </a:r>
            <a:r>
              <a:rPr lang="en-US" baseline="30000" dirty="0"/>
              <a:t>th</a:t>
            </a:r>
            <a:r>
              <a:rPr lang="en-US" dirty="0"/>
              <a:t>-7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828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Labor </a:t>
            </a:r>
            <a:r>
              <a:rPr lang="en-US"/>
              <a:t>Day-No School!</a:t>
            </a:r>
          </a:p>
        </p:txBody>
      </p:sp>
    </p:spTree>
    <p:extLst>
      <p:ext uri="{BB962C8B-B14F-4D97-AF65-F5344CB8AC3E}">
        <p14:creationId xmlns:p14="http://schemas.microsoft.com/office/powerpoint/2010/main" val="241697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085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Greyhound News: </a:t>
            </a:r>
            <a:r>
              <a:rPr lang="en-US" u="sng" dirty="0">
                <a:hlinkClick r:id="rId2"/>
              </a:rPr>
              <a:t>www.GreyhoundNews.net</a:t>
            </a:r>
            <a:endParaRPr lang="en-US" u="sng" dirty="0"/>
          </a:p>
          <a:p>
            <a:pPr marL="0" indent="0">
              <a:buNone/>
            </a:pPr>
            <a:r>
              <a:rPr lang="en-US" u="sng" dirty="0"/>
              <a:t>TODAY</a:t>
            </a:r>
          </a:p>
          <a:p>
            <a:r>
              <a:rPr lang="en-US" dirty="0"/>
              <a:t>Turn in definition essay-staple chart to essay</a:t>
            </a:r>
          </a:p>
          <a:p>
            <a:pPr fontAlgn="base"/>
            <a:r>
              <a:rPr lang="en-US" dirty="0"/>
              <a:t>Read chapter 1 of </a:t>
            </a:r>
            <a:r>
              <a:rPr lang="en-US" u="sng" dirty="0"/>
              <a:t>Gatsby</a:t>
            </a:r>
            <a:endParaRPr lang="en-US" dirty="0"/>
          </a:p>
          <a:p>
            <a:pPr fontAlgn="base"/>
            <a:r>
              <a:rPr lang="en-US" dirty="0"/>
              <a:t>Character study sheet(extra copies in folder on door)</a:t>
            </a:r>
          </a:p>
          <a:p>
            <a:pPr fontAlgn="base"/>
            <a:r>
              <a:rPr lang="en-US" dirty="0"/>
              <a:t>Chapter Questions(extra copies in folder on door)</a:t>
            </a:r>
          </a:p>
          <a:p>
            <a:pPr marL="0" indent="0">
              <a:buNone/>
            </a:pPr>
            <a:r>
              <a:rPr lang="en-US" dirty="0"/>
              <a:t>HW:</a:t>
            </a:r>
          </a:p>
          <a:p>
            <a:pPr marL="0" indent="0">
              <a:buNone/>
            </a:pPr>
            <a:r>
              <a:rPr lang="en-US" dirty="0"/>
              <a:t>Finish Chapter 1 tonight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9/6 - Vocabulary Due/Quiz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1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82EC-3041-4F6F-B99A-C779446C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3BC27-F1D2-4B09-A6D5-88AD6525A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TODAY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Discuss Chapter 1 questions and character study</a:t>
            </a:r>
          </a:p>
          <a:p>
            <a:pPr fontAlgn="base"/>
            <a:r>
              <a:rPr lang="en-US" dirty="0"/>
              <a:t>Begin Chapter 2</a:t>
            </a:r>
          </a:p>
          <a:p>
            <a:pPr fontAlgn="base"/>
            <a:r>
              <a:rPr lang="en-US" dirty="0"/>
              <a:t>Vocabulary Kahoot!</a:t>
            </a:r>
          </a:p>
          <a:p>
            <a:pPr fontAlgn="base"/>
            <a:endParaRPr lang="en-US" dirty="0"/>
          </a:p>
          <a:p>
            <a:pPr marL="0" indent="0" fontAlgn="base">
              <a:buNone/>
            </a:pPr>
            <a:r>
              <a:rPr lang="en-US" dirty="0"/>
              <a:t>HW: Vocabulary practice due tomorrow/quiz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1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49B97-F43C-47F0-A285-8819DCA3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569667-B3C8-4906-BFE9-9747B54DE4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516277"/>
              </p:ext>
            </p:extLst>
          </p:nvPr>
        </p:nvGraphicFramePr>
        <p:xfrm>
          <a:off x="298843" y="287862"/>
          <a:ext cx="11594314" cy="6308298"/>
        </p:xfrm>
        <a:graphic>
          <a:graphicData uri="http://schemas.openxmlformats.org/drawingml/2006/table">
            <a:tbl>
              <a:tblPr/>
              <a:tblGrid>
                <a:gridCol w="5797157">
                  <a:extLst>
                    <a:ext uri="{9D8B030D-6E8A-4147-A177-3AD203B41FA5}">
                      <a16:colId xmlns:a16="http://schemas.microsoft.com/office/drawing/2014/main" val="3716999957"/>
                    </a:ext>
                  </a:extLst>
                </a:gridCol>
                <a:gridCol w="5797157">
                  <a:extLst>
                    <a:ext uri="{9D8B030D-6E8A-4147-A177-3AD203B41FA5}">
                      <a16:colId xmlns:a16="http://schemas.microsoft.com/office/drawing/2014/main" val="520115918"/>
                    </a:ext>
                  </a:extLst>
                </a:gridCol>
              </a:tblGrid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East Egg</a:t>
                      </a:r>
                      <a:endParaRPr lang="en-US" sz="32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D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i="0" u="none" strike="noStrike" dirty="0">
                          <a:solidFill>
                            <a:srgbClr val="FFFFFF"/>
                          </a:solidFill>
                          <a:effectLst/>
                          <a:latin typeface="Corbel" panose="020B0503020204020204" pitchFamily="34" charset="0"/>
                        </a:rPr>
                        <a:t>West Egg</a:t>
                      </a:r>
                      <a:endParaRPr lang="en-US" sz="36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A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543307"/>
                  </a:ext>
                </a:extLst>
              </a:tr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Old family money (aristocrats)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New money (“nouveau riche”)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048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37878"/>
                  </a:ext>
                </a:extLst>
              </a:tr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Well educated at ivy league schools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More than likely have learned on the job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00975"/>
                  </a:ext>
                </a:extLst>
              </a:tr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More sophisticated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Less sophisticated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047487"/>
                  </a:ext>
                </a:extLst>
              </a:tr>
              <a:tr h="12717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Consumed with subtle materialism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Less consumed with materialism due to lack of knowledge of “the good life”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52663"/>
                  </a:ext>
                </a:extLst>
              </a:tr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“Socialites”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Wannabes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37429"/>
                  </a:ext>
                </a:extLst>
              </a:tr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Polite, genteel society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Lack refinement, manners, and taste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745529"/>
                  </a:ext>
                </a:extLst>
              </a:tr>
              <a:tr h="7195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Society generally corrupt, jaded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Society usually more innocent, naive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30480" marB="30480">
                    <a:lnL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15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2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5793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326266B-5E50-4964-90E9-D7D216B3D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07856" y="-249353"/>
            <a:ext cx="20704130" cy="888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3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0984A-C82C-4EDD-8488-6A2216746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9BBE9-5106-4A3A-A179-571812B3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Great Gatsby Vocabulary Kahoot!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TODAY</a:t>
            </a:r>
          </a:p>
          <a:p>
            <a:pPr marL="0" indent="0">
              <a:buNone/>
            </a:pPr>
            <a:r>
              <a:rPr lang="en-US" dirty="0"/>
              <a:t>Greyhound News: </a:t>
            </a:r>
            <a:r>
              <a:rPr lang="en-US" u="sng" dirty="0" smtClean="0">
                <a:hlinkClick r:id="rId2"/>
              </a:rPr>
              <a:t>www.GreyhoundNews.net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Vocabulary Quiz</a:t>
            </a:r>
          </a:p>
          <a:p>
            <a:pPr fontAlgn="base"/>
            <a:r>
              <a:rPr lang="en-US" dirty="0" smtClean="0"/>
              <a:t>Update character chart</a:t>
            </a:r>
          </a:p>
          <a:p>
            <a:pPr fontAlgn="base"/>
            <a:r>
              <a:rPr lang="en-US" dirty="0" smtClean="0"/>
              <a:t>Read chapter 2/questions</a:t>
            </a:r>
          </a:p>
          <a:p>
            <a:pPr fontAlgn="base"/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HW: Finish reading chapter 2</a:t>
            </a:r>
          </a:p>
          <a:p>
            <a:pPr marL="0" indent="0" fontAlgn="base">
              <a:buNone/>
            </a:pPr>
            <a:r>
              <a:rPr lang="en-US" i="1" dirty="0" smtClean="0"/>
              <a:t>The Great Gatsby </a:t>
            </a:r>
            <a:r>
              <a:rPr lang="en-US" dirty="0" smtClean="0"/>
              <a:t>test on Tuesday, 9/18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0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834166"/>
            <a:ext cx="11326952" cy="472365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Check your table # in the folder by the cell phone holder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Reading Check-Chapters 1 &amp; 2: Discuss with your group and provide </a:t>
            </a:r>
            <a:r>
              <a:rPr lang="en-US" i="1" dirty="0" smtClean="0"/>
              <a:t>support</a:t>
            </a:r>
            <a:r>
              <a:rPr lang="en-US" dirty="0" smtClean="0"/>
              <a:t> for your answers.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--Turn in 1 sheet of notebook paper per group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--write all group members names on the sheet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--each answer should include the correct answer choice </a:t>
            </a:r>
            <a:r>
              <a:rPr lang="en-US" smtClean="0"/>
              <a:t>and support</a:t>
            </a:r>
            <a:endParaRPr lang="en-US" dirty="0" smtClean="0"/>
          </a:p>
          <a:p>
            <a:r>
              <a:rPr lang="en-US" dirty="0" smtClean="0"/>
              <a:t>Read and discuss chapter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HW: Read chapter 4</a:t>
            </a:r>
          </a:p>
          <a:p>
            <a:pPr marL="0" indent="0">
              <a:buNone/>
            </a:pPr>
            <a:r>
              <a:rPr lang="en-US" i="1" dirty="0" smtClean="0"/>
              <a:t>The Great Gatsby </a:t>
            </a:r>
            <a:r>
              <a:rPr lang="en-US" dirty="0" smtClean="0"/>
              <a:t>test on 9/18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480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1921</TotalTime>
  <Words>215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Corbel</vt:lpstr>
      <vt:lpstr>Trebuchet MS</vt:lpstr>
      <vt:lpstr>Wingdings</vt:lpstr>
      <vt:lpstr>Berlin</vt:lpstr>
      <vt:lpstr>American Literature</vt:lpstr>
      <vt:lpstr>Monday</vt:lpstr>
      <vt:lpstr>Tuesday-</vt:lpstr>
      <vt:lpstr>Wednesday</vt:lpstr>
      <vt:lpstr>PowerPoint Presentation</vt:lpstr>
      <vt:lpstr>PowerPoint Presentation</vt:lpstr>
      <vt:lpstr>Thursday</vt:lpstr>
      <vt:lpstr>Friday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Literature</dc:title>
  <dc:creator>Stephanie Lindgren</dc:creator>
  <cp:lastModifiedBy>Stephanie Lindgren</cp:lastModifiedBy>
  <cp:revision>9</cp:revision>
  <dcterms:created xsi:type="dcterms:W3CDTF">2018-09-04T11:51:17Z</dcterms:created>
  <dcterms:modified xsi:type="dcterms:W3CDTF">2018-09-07T12:16:04Z</dcterms:modified>
</cp:coreProperties>
</file>