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3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58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8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65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4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8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1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7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9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8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houndnew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4FDD-B41E-45F2-82D8-FEF12FD80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Literature </a:t>
            </a:r>
            <a:br>
              <a:rPr lang="en-US" dirty="0"/>
            </a:br>
            <a:r>
              <a:rPr lang="en-US" dirty="0"/>
              <a:t>Week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8BD0-9D3C-461E-B094-1EDC780AC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September 10</a:t>
            </a:r>
            <a:r>
              <a:rPr lang="en-US" sz="3200" baseline="30000" dirty="0"/>
              <a:t>th</a:t>
            </a:r>
            <a:r>
              <a:rPr lang="en-US" sz="3200" dirty="0"/>
              <a:t>-14th</a:t>
            </a:r>
          </a:p>
        </p:txBody>
      </p:sp>
    </p:spTree>
    <p:extLst>
      <p:ext uri="{BB962C8B-B14F-4D97-AF65-F5344CB8AC3E}">
        <p14:creationId xmlns:p14="http://schemas.microsoft.com/office/powerpoint/2010/main" val="520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wG1oKiRdFl5orFa_-CDILa6ED-TbDIVyEw4lhgbDCCwHFaLJe607ocSdCFf4UKixpckyYMEMzqDDS3SaSu7G1Afm5Y82zhxTFfTdeeJdQddBpmoqGYXddeeGZa1xLVtqbcvl4L0Vaw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" y="382629"/>
            <a:ext cx="8861196" cy="68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7D82-F67E-4E64-9DB6-DD48B3DF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n-US" dirty="0"/>
              <a:t>Monday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B50-CA88-4427-A6D2-37827FC4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1214651"/>
            <a:ext cx="9041990" cy="4826711"/>
          </a:xfrm>
        </p:spPr>
        <p:txBody>
          <a:bodyPr>
            <a:normAutofit/>
          </a:bodyPr>
          <a:lstStyle/>
          <a:p>
            <a:r>
              <a:rPr lang="en-US" sz="2400" dirty="0"/>
              <a:t>Review answers to reading check from Friday with your </a:t>
            </a:r>
            <a:r>
              <a:rPr lang="en-US" sz="2400" dirty="0" smtClean="0"/>
              <a:t>table</a:t>
            </a:r>
          </a:p>
          <a:p>
            <a:r>
              <a:rPr lang="en-US" sz="2400" dirty="0" smtClean="0"/>
              <a:t>Practice </a:t>
            </a:r>
            <a:r>
              <a:rPr lang="en-US" sz="2400" dirty="0"/>
              <a:t>close reading excerpt from Ch. 3-makes notes of thoughts, ideas, connections, and/or questions as you read</a:t>
            </a:r>
          </a:p>
          <a:p>
            <a:r>
              <a:rPr lang="en-US" sz="2400" dirty="0" smtClean="0"/>
              <a:t>Chapter </a:t>
            </a:r>
            <a:r>
              <a:rPr lang="en-US" sz="2400" dirty="0"/>
              <a:t>4 questions-Answer assigned questions with table-be prepared to share with class</a:t>
            </a:r>
          </a:p>
          <a:p>
            <a:r>
              <a:rPr lang="en-US" sz="2400" dirty="0"/>
              <a:t>Read and discuss chapter 5</a:t>
            </a:r>
          </a:p>
          <a:p>
            <a:pPr marL="0" indent="0">
              <a:buNone/>
            </a:pPr>
            <a:r>
              <a:rPr lang="en-US" sz="2400" dirty="0"/>
              <a:t>HW: Read chapter 6</a:t>
            </a:r>
          </a:p>
          <a:p>
            <a:pPr marL="0" indent="0">
              <a:buNone/>
            </a:pPr>
            <a:r>
              <a:rPr lang="en-US" sz="2400" i="1" dirty="0"/>
              <a:t>The Great Gatsby </a:t>
            </a:r>
            <a:r>
              <a:rPr lang="en-US" sz="2400" dirty="0"/>
              <a:t>Test on 9/18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Vocabulary </a:t>
            </a:r>
            <a:r>
              <a:rPr lang="en-US" sz="2400" dirty="0" smtClean="0"/>
              <a:t>practice(chapters 6 and 7) </a:t>
            </a:r>
            <a:r>
              <a:rPr lang="en-US" sz="2400" dirty="0"/>
              <a:t>due 9/20-QUIZ SAME DAY!</a:t>
            </a:r>
          </a:p>
        </p:txBody>
      </p:sp>
    </p:spTree>
    <p:extLst>
      <p:ext uri="{BB962C8B-B14F-4D97-AF65-F5344CB8AC3E}">
        <p14:creationId xmlns:p14="http://schemas.microsoft.com/office/powerpoint/2010/main" val="21378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8AFB-B245-48EB-A6ED-16EB9EBD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5" y="609600"/>
            <a:ext cx="9553432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Close Reading-3-makes notes of thoughts, ideas, connections, and/or questions as you read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ED7236-7CCC-4729-807B-FFE44E21E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" t="58611"/>
          <a:stretch/>
        </p:blipFill>
        <p:spPr>
          <a:xfrm>
            <a:off x="750628" y="1629391"/>
            <a:ext cx="9143999" cy="5152788"/>
          </a:xfrm>
        </p:spPr>
      </p:pic>
    </p:spTree>
    <p:extLst>
      <p:ext uri="{BB962C8B-B14F-4D97-AF65-F5344CB8AC3E}">
        <p14:creationId xmlns:p14="http://schemas.microsoft.com/office/powerpoint/2010/main" val="9957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53804B-6AEB-4B08-B70E-2C418443F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875" r="-689" b="9041"/>
          <a:stretch/>
        </p:blipFill>
        <p:spPr>
          <a:xfrm>
            <a:off x="218364" y="1177118"/>
            <a:ext cx="9943158" cy="5278273"/>
          </a:xfrm>
        </p:spPr>
      </p:pic>
    </p:spTree>
    <p:extLst>
      <p:ext uri="{BB962C8B-B14F-4D97-AF65-F5344CB8AC3E}">
        <p14:creationId xmlns:p14="http://schemas.microsoft.com/office/powerpoint/2010/main" val="6852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255"/>
          </a:xfrm>
        </p:spPr>
        <p:txBody>
          <a:bodyPr/>
          <a:lstStyle/>
          <a:p>
            <a:r>
              <a:rPr lang="en-US" dirty="0" smtClean="0"/>
              <a:t>Tuesday-September 11th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>
            <a:normAutofit/>
          </a:bodyPr>
          <a:lstStyle/>
          <a:p>
            <a:r>
              <a:rPr lang="en-US" dirty="0"/>
              <a:t>Greyhound News: </a:t>
            </a:r>
            <a:r>
              <a:rPr lang="en-US" u="sng" dirty="0">
                <a:hlinkClick r:id="rId2"/>
              </a:rPr>
              <a:t>www.GreyhoundNews.net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TODAY</a:t>
            </a:r>
          </a:p>
          <a:p>
            <a:r>
              <a:rPr lang="en-US" dirty="0" smtClean="0"/>
              <a:t>CHECK THE SEATING CHART BY THE CELL PHONE HOLDER!</a:t>
            </a:r>
            <a:endParaRPr lang="en-US" dirty="0"/>
          </a:p>
          <a:p>
            <a:pPr fontAlgn="base"/>
            <a:r>
              <a:rPr lang="en-US" dirty="0" smtClean="0"/>
              <a:t>Chapter 4 -6 Reading Check</a:t>
            </a:r>
            <a:endParaRPr lang="en-US" dirty="0"/>
          </a:p>
          <a:p>
            <a:pPr fontAlgn="base"/>
            <a:r>
              <a:rPr lang="en-US" dirty="0" smtClean="0"/>
              <a:t>Ch. 6 questions</a:t>
            </a:r>
            <a:endParaRPr lang="en-US" dirty="0"/>
          </a:p>
          <a:p>
            <a:pPr fontAlgn="base"/>
            <a:r>
              <a:rPr lang="en-US" dirty="0" smtClean="0"/>
              <a:t>Start reading chapter 7</a:t>
            </a:r>
            <a:endParaRPr lang="en-US" dirty="0"/>
          </a:p>
          <a:p>
            <a:r>
              <a:rPr lang="en-US" dirty="0"/>
              <a:t>9/18 - </a:t>
            </a:r>
            <a:r>
              <a:rPr lang="en-US" u="sng" dirty="0"/>
              <a:t>Gatsby</a:t>
            </a:r>
            <a:r>
              <a:rPr lang="en-US" dirty="0"/>
              <a:t> Test</a:t>
            </a:r>
            <a:br>
              <a:rPr lang="en-US" dirty="0"/>
            </a:br>
            <a:r>
              <a:rPr lang="en-US" dirty="0" smtClean="0"/>
              <a:t>9/20 </a:t>
            </a:r>
            <a:r>
              <a:rPr lang="en-US" dirty="0"/>
              <a:t>- Vocab Practice due by </a:t>
            </a:r>
            <a:r>
              <a:rPr lang="en-US" dirty="0" smtClean="0"/>
              <a:t>8 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9/20 - Vocab Test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2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/>
          <a:lstStyle/>
          <a:p>
            <a:r>
              <a:rPr lang="en-US" dirty="0" smtClean="0"/>
              <a:t>Wednesday-September 12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3855"/>
            <a:ext cx="8596668" cy="4757507"/>
          </a:xfrm>
        </p:spPr>
        <p:txBody>
          <a:bodyPr/>
          <a:lstStyle/>
          <a:p>
            <a:endParaRPr lang="en-US" dirty="0" smtClean="0"/>
          </a:p>
          <a:p>
            <a:pPr fontAlgn="base"/>
            <a:r>
              <a:rPr lang="en-US" dirty="0" smtClean="0"/>
              <a:t>Go over answers to yesterday’s reading check</a:t>
            </a:r>
            <a:endParaRPr lang="en-US" dirty="0"/>
          </a:p>
          <a:p>
            <a:pPr fontAlgn="base"/>
            <a:r>
              <a:rPr lang="en-US" dirty="0" smtClean="0"/>
              <a:t>Continue/Start </a:t>
            </a:r>
            <a:r>
              <a:rPr lang="en-US" dirty="0"/>
              <a:t>reading chapter </a:t>
            </a:r>
            <a:r>
              <a:rPr lang="en-US" dirty="0" smtClean="0"/>
              <a:t>7-finish reading for HW!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HW: Finish reading chapter 7/work on chapter questions</a:t>
            </a:r>
          </a:p>
          <a:p>
            <a:pPr marL="0" indent="0">
              <a:buNone/>
            </a:pPr>
            <a:r>
              <a:rPr lang="en-US" dirty="0" smtClean="0"/>
              <a:t>9/18 </a:t>
            </a:r>
            <a:r>
              <a:rPr lang="en-US" dirty="0"/>
              <a:t>- </a:t>
            </a:r>
            <a:r>
              <a:rPr lang="en-US" u="sng" dirty="0"/>
              <a:t>Gatsby</a:t>
            </a:r>
            <a:r>
              <a:rPr lang="en-US" dirty="0"/>
              <a:t> Test</a:t>
            </a:r>
            <a:br>
              <a:rPr lang="en-US" dirty="0"/>
            </a:br>
            <a:r>
              <a:rPr lang="en-US" dirty="0"/>
              <a:t>9/20 - Vocab Practice due by 8 AM</a:t>
            </a:r>
            <a:br>
              <a:rPr lang="en-US" dirty="0"/>
            </a:br>
            <a:r>
              <a:rPr lang="en-US" dirty="0"/>
              <a:t>9/20 - </a:t>
            </a:r>
            <a:r>
              <a:rPr lang="en-US"/>
              <a:t>Vocab </a:t>
            </a:r>
            <a:r>
              <a:rPr lang="en-US" smtClean="0"/>
              <a:t>Test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While you read today: Underline/highlight/circle </a:t>
            </a:r>
            <a:r>
              <a:rPr lang="en-US" dirty="0"/>
              <a:t>all references to the </a:t>
            </a:r>
            <a:r>
              <a:rPr lang="en-US" dirty="0" smtClean="0"/>
              <a:t>heat/weather.</a:t>
            </a:r>
          </a:p>
          <a:p>
            <a:endParaRPr lang="en-US" dirty="0"/>
          </a:p>
          <a:p>
            <a:r>
              <a:rPr lang="en-US" b="1" dirty="0"/>
              <a:t>What does the heat represent? Why is it fitting that it is almost the last day of the summer? Explain with textual evidence.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/>
          <a:lstStyle/>
          <a:p>
            <a:r>
              <a:rPr lang="en-US" dirty="0" smtClean="0"/>
              <a:t>Thursday-September 13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4" y="1362363"/>
            <a:ext cx="8596668" cy="47575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fontAlgn="base"/>
            <a:r>
              <a:rPr lang="en-US" dirty="0" smtClean="0"/>
              <a:t>Chapter 7 Reading Check</a:t>
            </a:r>
          </a:p>
          <a:p>
            <a:pPr fontAlgn="base"/>
            <a:r>
              <a:rPr lang="en-US" dirty="0" smtClean="0"/>
              <a:t>Chapter 7 Close Reading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What does the heat represent? Why is it fitting that it is almost the last day of the summer? Explain with textual evidence.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539" r="-544" b="59730"/>
          <a:stretch/>
        </p:blipFill>
        <p:spPr>
          <a:xfrm>
            <a:off x="2392218" y="2558474"/>
            <a:ext cx="5652655" cy="28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 chapter 8/work on chapter questions</a:t>
            </a:r>
          </a:p>
          <a:p>
            <a:pPr marL="0" indent="0">
              <a:buNone/>
            </a:pPr>
            <a:r>
              <a:rPr lang="en-US" dirty="0" smtClean="0"/>
              <a:t>9/18 - </a:t>
            </a:r>
            <a:r>
              <a:rPr lang="en-US" u="sng" dirty="0" smtClean="0"/>
              <a:t>Gatsby</a:t>
            </a:r>
            <a:r>
              <a:rPr lang="en-US" dirty="0" smtClean="0"/>
              <a:t> Test</a:t>
            </a:r>
            <a:br>
              <a:rPr lang="en-US" dirty="0" smtClean="0"/>
            </a:br>
            <a:r>
              <a:rPr lang="en-US" dirty="0" smtClean="0"/>
              <a:t>9/20 - Vocab Practice due by 8 AM</a:t>
            </a:r>
            <a:br>
              <a:rPr lang="en-US" dirty="0" smtClean="0"/>
            </a:br>
            <a:r>
              <a:rPr lang="en-US" dirty="0" smtClean="0"/>
              <a:t>9/20 - Vocab Test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296" b="61886"/>
          <a:stretch/>
        </p:blipFill>
        <p:spPr>
          <a:xfrm>
            <a:off x="1025236" y="231210"/>
            <a:ext cx="8155709" cy="37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726"/>
          </a:xfrm>
        </p:spPr>
        <p:txBody>
          <a:bodyPr/>
          <a:lstStyle/>
          <a:p>
            <a:r>
              <a:rPr lang="en-US" dirty="0" smtClean="0"/>
              <a:t>Friday-September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7142"/>
            <a:ext cx="8596668" cy="45142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Chapter 8 Reading Check</a:t>
            </a:r>
          </a:p>
          <a:p>
            <a:r>
              <a:rPr lang="en-US" sz="2000" dirty="0" smtClean="0"/>
              <a:t>Review answers to vocabulary assessment</a:t>
            </a:r>
          </a:p>
          <a:p>
            <a:r>
              <a:rPr lang="en-US" sz="2000" dirty="0" smtClean="0"/>
              <a:t>Read and discuss chapter 9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HW: Finish reading chapter 9-make sure all questions are completed/update character sheet</a:t>
            </a:r>
          </a:p>
          <a:p>
            <a:pPr marL="0" indent="0">
              <a:buNone/>
            </a:pPr>
            <a:r>
              <a:rPr lang="en-US" sz="2400" dirty="0" smtClean="0"/>
              <a:t>9/18 </a:t>
            </a:r>
            <a:r>
              <a:rPr lang="en-US" sz="2400" dirty="0"/>
              <a:t>- </a:t>
            </a:r>
            <a:r>
              <a:rPr lang="en-US" sz="2400" u="sng" dirty="0"/>
              <a:t>Gatsby</a:t>
            </a:r>
            <a:r>
              <a:rPr lang="en-US" sz="2400" dirty="0"/>
              <a:t> Test</a:t>
            </a:r>
            <a:br>
              <a:rPr lang="en-US" sz="2400" dirty="0"/>
            </a:br>
            <a:r>
              <a:rPr lang="en-US" sz="2400" dirty="0"/>
              <a:t>9/20 - Vocab Practice due by 8 AM</a:t>
            </a:r>
            <a:br>
              <a:rPr lang="en-US" sz="2400" dirty="0"/>
            </a:br>
            <a:r>
              <a:rPr lang="en-US" sz="2400" dirty="0"/>
              <a:t>9/20 - Vocab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1257</TotalTime>
  <Words>234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American Literature  Week 7</vt:lpstr>
      <vt:lpstr>Monday</vt:lpstr>
      <vt:lpstr>Close Reading-3-makes notes of thoughts, ideas, connections, and/or questions as you read </vt:lpstr>
      <vt:lpstr>PowerPoint Presentation</vt:lpstr>
      <vt:lpstr>Tuesday-September 11th</vt:lpstr>
      <vt:lpstr>Wednesday-September 12th</vt:lpstr>
      <vt:lpstr>Thursday-September 13th</vt:lpstr>
      <vt:lpstr>PowerPoint Presentation</vt:lpstr>
      <vt:lpstr>Friday-September 14th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  Week 7</dc:title>
  <dc:creator>Stephanie Lindgren</dc:creator>
  <cp:lastModifiedBy>Stephanie Lindgren</cp:lastModifiedBy>
  <cp:revision>16</cp:revision>
  <dcterms:created xsi:type="dcterms:W3CDTF">2018-09-10T01:55:18Z</dcterms:created>
  <dcterms:modified xsi:type="dcterms:W3CDTF">2018-09-14T14:15:48Z</dcterms:modified>
</cp:coreProperties>
</file>