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60" r:id="rId4"/>
    <p:sldId id="261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94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91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4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3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0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6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7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6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79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4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0WZ8-0Z1Y" TargetMode="External"/><Relationship Id="rId2" Type="http://schemas.openxmlformats.org/officeDocument/2006/relationships/hyperlink" Target="https://www.youtube.com/watch?v=xw9Au9OoN8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yhoundnews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yhoundnews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4FDD-B41E-45F2-82D8-FEF12FD80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Literature </a:t>
            </a:r>
            <a:br>
              <a:rPr lang="en-US" dirty="0"/>
            </a:br>
            <a:r>
              <a:rPr lang="en-US" dirty="0"/>
              <a:t>Week 8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28BD0-9D3C-461E-B094-1EDC780ACC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September 17</a:t>
            </a:r>
            <a:r>
              <a:rPr lang="en-US" sz="3200" baseline="30000" dirty="0"/>
              <a:t>th</a:t>
            </a:r>
            <a:r>
              <a:rPr lang="en-US" sz="3200" dirty="0"/>
              <a:t>-21st</a:t>
            </a:r>
          </a:p>
        </p:txBody>
      </p:sp>
    </p:spTree>
    <p:extLst>
      <p:ext uri="{BB962C8B-B14F-4D97-AF65-F5344CB8AC3E}">
        <p14:creationId xmlns:p14="http://schemas.microsoft.com/office/powerpoint/2010/main" val="52009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7D82-F67E-4E64-9DB6-DD48B3DF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r>
              <a:rPr lang="en-US" dirty="0"/>
              <a:t>Monday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7B50-CA88-4427-A6D2-37827FC47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2" y="1214651"/>
            <a:ext cx="9041990" cy="4826711"/>
          </a:xfrm>
        </p:spPr>
        <p:txBody>
          <a:bodyPr>
            <a:normAutofit/>
          </a:bodyPr>
          <a:lstStyle/>
          <a:p>
            <a:r>
              <a:rPr lang="en-US" sz="2400" dirty="0"/>
              <a:t>Chapter 9 Reading Check</a:t>
            </a:r>
          </a:p>
          <a:p>
            <a:r>
              <a:rPr lang="en-US" sz="2400" dirty="0"/>
              <a:t>Review Chapter 9 questions</a:t>
            </a:r>
          </a:p>
          <a:p>
            <a:r>
              <a:rPr lang="en-US" sz="2400" dirty="0"/>
              <a:t>Who’s to blame?-Test Review</a:t>
            </a:r>
          </a:p>
          <a:p>
            <a:r>
              <a:rPr lang="en-US" sz="2400" dirty="0">
                <a:hlinkClick r:id="rId2"/>
              </a:rPr>
              <a:t>Crash Course: Great Gatsby Part I</a:t>
            </a:r>
            <a:endParaRPr lang="en-US" sz="2400" dirty="0"/>
          </a:p>
          <a:p>
            <a:r>
              <a:rPr lang="en-US" sz="2400" dirty="0">
                <a:hlinkClick r:id="rId3"/>
              </a:rPr>
              <a:t>Crash Course: Great Gatsby Part II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HW: </a:t>
            </a:r>
            <a:r>
              <a:rPr lang="en-US" sz="2400" i="1" dirty="0"/>
              <a:t>The Great Gatsby </a:t>
            </a:r>
            <a:r>
              <a:rPr lang="en-US" sz="2400" dirty="0"/>
              <a:t>Test on 9/18(TOMORROW!)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Vocabulary practice(chapters 6 and 7) due 9/20 at 8:00 AM</a:t>
            </a:r>
          </a:p>
          <a:p>
            <a:pPr marL="0" indent="0">
              <a:buNone/>
            </a:pPr>
            <a:r>
              <a:rPr lang="en-US" sz="2400" dirty="0"/>
              <a:t>QUIZ SAME DAY!</a:t>
            </a:r>
          </a:p>
        </p:txBody>
      </p:sp>
      <p:pic>
        <p:nvPicPr>
          <p:cNvPr id="4" name="Picture 2" descr="https://lh6.googleusercontent.com/wG1oKiRdFl5orFa_-CDILa6ED-TbDIVyEw4lhgbDCCwHFaLJe607ocSdCFf4UKixpckyYMEMzqDDS3SaSu7G1Afm5Y82zhxTFfTdeeJdQddBpmoqGYXddeeGZa1xLVtqbcvl4L0Vawc">
            <a:extLst>
              <a:ext uri="{FF2B5EF4-FFF2-40B4-BE49-F238E27FC236}">
                <a16:creationId xmlns:a16="http://schemas.microsoft.com/office/drawing/2014/main" id="{F4EC522D-B310-4702-87B5-3AB29479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19" y="-1"/>
            <a:ext cx="5419790" cy="419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3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255"/>
          </a:xfrm>
        </p:spPr>
        <p:txBody>
          <a:bodyPr>
            <a:normAutofit fontScale="90000"/>
          </a:bodyPr>
          <a:lstStyle/>
          <a:p>
            <a:r>
              <a:rPr lang="en-US" dirty="0"/>
              <a:t>Tuesday-September 18th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3165"/>
            <a:ext cx="8596668" cy="4628198"/>
          </a:xfrm>
        </p:spPr>
        <p:txBody>
          <a:bodyPr>
            <a:normAutofit/>
          </a:bodyPr>
          <a:lstStyle/>
          <a:p>
            <a:r>
              <a:rPr lang="en-US" dirty="0"/>
              <a:t>Greyhound News: </a:t>
            </a:r>
            <a:r>
              <a:rPr lang="en-US" u="sng" dirty="0">
                <a:hlinkClick r:id="rId2"/>
              </a:rPr>
              <a:t>www.GreyhoundNews.net</a:t>
            </a:r>
            <a:r>
              <a:rPr lang="en-US" u="sng" dirty="0"/>
              <a:t> </a:t>
            </a:r>
            <a:endParaRPr lang="en-US" dirty="0"/>
          </a:p>
          <a:p>
            <a:pPr fontAlgn="base"/>
            <a:endParaRPr lang="en-US" i="1" dirty="0"/>
          </a:p>
          <a:p>
            <a:pPr fontAlgn="base"/>
            <a:r>
              <a:rPr lang="en-US" i="1" dirty="0"/>
              <a:t>The Great Gatsby </a:t>
            </a:r>
            <a:r>
              <a:rPr lang="en-US" dirty="0"/>
              <a:t>Test</a:t>
            </a:r>
          </a:p>
          <a:p>
            <a:pPr fontAlgn="base"/>
            <a:endParaRPr lang="en-US" i="1" dirty="0"/>
          </a:p>
          <a:p>
            <a:pPr fontAlgn="base"/>
            <a:r>
              <a:rPr lang="en-US" dirty="0"/>
              <a:t>When you are finished, complete vocabulary connotation sort.</a:t>
            </a:r>
          </a:p>
          <a:p>
            <a:pPr fontAlgn="base"/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9/20 - Vocab Practice due by 8 AM</a:t>
            </a:r>
            <a:br>
              <a:rPr lang="en-US" dirty="0"/>
            </a:br>
            <a:r>
              <a:rPr lang="en-US" dirty="0"/>
              <a:t>9/20 - Vocab Test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620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5091"/>
          </a:xfrm>
        </p:spPr>
        <p:txBody>
          <a:bodyPr/>
          <a:lstStyle/>
          <a:p>
            <a:r>
              <a:rPr lang="en-US" dirty="0"/>
              <a:t>Wednesday-September 19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3855"/>
            <a:ext cx="8596668" cy="4757507"/>
          </a:xfrm>
        </p:spPr>
        <p:txBody>
          <a:bodyPr>
            <a:normAutofit/>
          </a:bodyPr>
          <a:lstStyle/>
          <a:p>
            <a:endParaRPr lang="en-US" dirty="0"/>
          </a:p>
          <a:p>
            <a:pPr fontAlgn="base"/>
            <a:r>
              <a:rPr lang="en-US" dirty="0"/>
              <a:t>Watch </a:t>
            </a:r>
            <a:r>
              <a:rPr lang="en-US" i="1" dirty="0"/>
              <a:t>The Great Gatsby (</a:t>
            </a:r>
            <a:r>
              <a:rPr lang="en-US" dirty="0"/>
              <a:t>How is the text different/same as the film?)</a:t>
            </a:r>
            <a:endParaRPr lang="en-US" i="1" dirty="0"/>
          </a:p>
          <a:p>
            <a:pPr fontAlgn="base"/>
            <a:endParaRPr lang="en-US" i="1" dirty="0"/>
          </a:p>
          <a:p>
            <a:pPr fontAlgn="base"/>
            <a:br>
              <a:rPr lang="en-US" dirty="0"/>
            </a:br>
            <a:r>
              <a:rPr lang="en-US" dirty="0"/>
              <a:t>9/20 - Vocab Practice due by 8 AM</a:t>
            </a:r>
            <a:br>
              <a:rPr lang="en-US" dirty="0"/>
            </a:br>
            <a:r>
              <a:rPr lang="en-US" dirty="0"/>
              <a:t>9/20 - Vocab assessment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5091"/>
          </a:xfrm>
        </p:spPr>
        <p:txBody>
          <a:bodyPr/>
          <a:lstStyle/>
          <a:p>
            <a:r>
              <a:rPr lang="en-US" dirty="0"/>
              <a:t>Thursday-September 20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34" y="1362363"/>
            <a:ext cx="8596668" cy="4757507"/>
          </a:xfrm>
        </p:spPr>
        <p:txBody>
          <a:bodyPr>
            <a:normAutofit/>
          </a:bodyPr>
          <a:lstStyle/>
          <a:p>
            <a:r>
              <a:rPr lang="en-US" dirty="0"/>
              <a:t>Greyhound News: </a:t>
            </a:r>
            <a:r>
              <a:rPr lang="en-US" u="sng" dirty="0">
                <a:hlinkClick r:id="rId2"/>
              </a:rPr>
              <a:t>www.GreyhoundNews.net</a:t>
            </a:r>
            <a:endParaRPr lang="en-US" dirty="0"/>
          </a:p>
          <a:p>
            <a:endParaRPr lang="en-US" dirty="0"/>
          </a:p>
          <a:p>
            <a:r>
              <a:rPr lang="en-US" dirty="0"/>
              <a:t>Vocabulary Assessment: 25 minute limit</a:t>
            </a:r>
          </a:p>
          <a:p>
            <a:endParaRPr lang="en-US" dirty="0"/>
          </a:p>
          <a:p>
            <a:r>
              <a:rPr lang="en-US" dirty="0"/>
              <a:t>Continue watching </a:t>
            </a:r>
            <a:r>
              <a:rPr lang="en-US" i="1" dirty="0"/>
              <a:t>The Great Gatsby (</a:t>
            </a:r>
            <a:r>
              <a:rPr lang="en-US" dirty="0"/>
              <a:t>How is the text different/same as the film?)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6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0726"/>
          </a:xfrm>
        </p:spPr>
        <p:txBody>
          <a:bodyPr>
            <a:normAutofit fontScale="90000"/>
          </a:bodyPr>
          <a:lstStyle/>
          <a:p>
            <a:r>
              <a:rPr lang="en-US" dirty="0"/>
              <a:t>Friday-September 21</a:t>
            </a:r>
            <a:r>
              <a:rPr lang="en-US" baseline="30000" dirty="0"/>
              <a:t>st 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7142"/>
            <a:ext cx="8596668" cy="4514220"/>
          </a:xfrm>
        </p:spPr>
        <p:txBody>
          <a:bodyPr>
            <a:normAutofit/>
          </a:bodyPr>
          <a:lstStyle/>
          <a:p>
            <a:r>
              <a:rPr lang="en-US" sz="2000" dirty="0"/>
              <a:t>Continue watching </a:t>
            </a:r>
            <a:r>
              <a:rPr lang="en-US" sz="2000" i="1" dirty="0"/>
              <a:t>The Great Gatsby (</a:t>
            </a:r>
            <a:r>
              <a:rPr lang="en-US" sz="2000" dirty="0"/>
              <a:t>How is the text different/same as the film?)</a:t>
            </a:r>
            <a:endParaRPr lang="en-US" sz="2000" i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HW: Be safe over the break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69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1270</TotalTime>
  <Words>163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Tw Cen MT</vt:lpstr>
      <vt:lpstr>Tw Cen MT Condensed</vt:lpstr>
      <vt:lpstr>Wingdings</vt:lpstr>
      <vt:lpstr>Wingdings 3</vt:lpstr>
      <vt:lpstr>Integral</vt:lpstr>
      <vt:lpstr>American Literature  Week 8 </vt:lpstr>
      <vt:lpstr>Monday</vt:lpstr>
      <vt:lpstr>Tuesday-September 18th</vt:lpstr>
      <vt:lpstr>Wednesday-September 19th</vt:lpstr>
      <vt:lpstr>Thursday-September 20th</vt:lpstr>
      <vt:lpstr>Friday-September 21st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Literature  Week 7</dc:title>
  <dc:creator>Stephanie Lindgren</dc:creator>
  <cp:lastModifiedBy>Stephanie Lindgren</cp:lastModifiedBy>
  <cp:revision>18</cp:revision>
  <dcterms:created xsi:type="dcterms:W3CDTF">2018-09-10T01:55:18Z</dcterms:created>
  <dcterms:modified xsi:type="dcterms:W3CDTF">2018-09-17T03:38:56Z</dcterms:modified>
</cp:coreProperties>
</file>